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5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776" autoAdjust="0"/>
    <p:restoredTop sz="94660"/>
  </p:normalViewPr>
  <p:slideViewPr>
    <p:cSldViewPr>
      <p:cViewPr>
        <p:scale>
          <a:sx n="75" d="100"/>
          <a:sy n="75" d="100"/>
        </p:scale>
        <p:origin x="-15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A748-92CB-46F8-98C4-73BB34B7D4F4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5B75-7C8A-45E3-A64D-CA98ED7F021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25BF4-81EA-441F-9311-CD070597DEB6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B97F-A245-4CC3-9B02-BB8ECFC0A87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6C07-6604-4BA2-BFF5-E82182DE1769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54C09-91D6-432C-B7EF-1A4618D9538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E3D8-48E0-4EFA-9C63-3D593D779C9A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5610-DA2F-4137-87BA-44D70A6FE7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557E-8B2F-4DB1-91B3-1F5252B04823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BE86-8A71-48BA-A7D6-D4D58FF5017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DA0D-611A-496C-8DA8-8DB00BBD4191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08B5-9C8E-4283-93A9-A8D12A0467C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998D-8FA9-45FF-8BCA-3F006F7E8B45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3DD2-75A6-43F0-B08D-78546D7EA9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61989-FB87-4FAC-998E-913D93071EFF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BDE4-B394-4D00-8A7D-CB21D622652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515F-0F38-4507-95F7-AEF428F4EA1F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3B81-7A1B-4865-8CFD-62D6027E81E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FDB6-EF6B-4DA9-97EE-5F70B35F1F03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413B-7FA5-4F4F-89F2-5CCB7C2865B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B3FA-715C-424A-9423-717C3530AEE8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56BD-7C9D-49AD-B2F8-CFD14306F5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AF349E-33B5-4517-B408-3C97DA3B6CA3}" type="datetimeFigureOut">
              <a:rPr lang="fa-IR"/>
              <a:pPr>
                <a:defRPr/>
              </a:pPr>
              <a:t>1434/09/11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6E2CFB-2141-4A8A-BDA5-E0243C9C97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209800"/>
            <a:ext cx="7446269" cy="181588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سامانه درخواست نصب علمک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4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شرکت گاز استان گلستان</a:t>
            </a:r>
            <a:endParaRPr lang="en-US" sz="3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762000"/>
            <a:ext cx="28696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Titr" pitchFamily="2" charset="-78"/>
              </a:rPr>
              <a:t>بسمه تعالی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B Titr" pitchFamily="2" charset="-78"/>
            </a:endParaRPr>
          </a:p>
        </p:txBody>
      </p:sp>
      <p:pic>
        <p:nvPicPr>
          <p:cNvPr id="10244" name="Picture 2" descr="D:\901210\desc\nigcpic\C139A50291695048FA3B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1732844"/>
            <a:ext cx="4191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ورود به سامانه </a:t>
            </a:r>
          </a:p>
          <a:p>
            <a:pPr algn="ctr"/>
            <a:r>
              <a:rPr lang="en-US" dirty="0" smtClean="0"/>
              <a:t>http://www.nigc-golestan.ir</a:t>
            </a:r>
            <a:endParaRPr lang="fa-IR" dirty="0"/>
          </a:p>
        </p:txBody>
      </p:sp>
      <p:sp>
        <p:nvSpPr>
          <p:cNvPr id="8" name="Down Arrow 7"/>
          <p:cNvSpPr/>
          <p:nvPr/>
        </p:nvSpPr>
        <p:spPr>
          <a:xfrm>
            <a:off x="4419600" y="2723444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2514600" y="3076222"/>
            <a:ext cx="4191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نمایش نکات مهم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ارسال مدارک (کارت ملی و شناسنامه کروکی 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19600" y="4114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2514600" y="4419600"/>
            <a:ext cx="4191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ثبت مشخصات توسط متقاضی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دریافت کد رهگیری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419600" y="5469466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سامانه درخواست نصب علمک شرکت گاز استان گلستان</a:t>
            </a:r>
            <a:b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endParaRPr kumimoji="0" lang="fa-IR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سامانه درخواست نصب علمک شرکت گاز استان گلستان</a:t>
            </a:r>
            <a:b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endParaRPr kumimoji="0" lang="fa-IR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12192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بررسی مدارک</a:t>
            </a:r>
          </a:p>
          <a:p>
            <a:pPr algn="ctr"/>
            <a:r>
              <a:rPr lang="fa-IR" sz="2400" b="1" dirty="0" smtClean="0">
                <a:cs typeface="B Nazanin" pitchFamily="2" charset="-78"/>
              </a:rPr>
              <a:t>توسط واحد انشعابات</a:t>
            </a:r>
          </a:p>
        </p:txBody>
      </p:sp>
      <p:sp>
        <p:nvSpPr>
          <p:cNvPr id="9" name="Down Arrow 8"/>
          <p:cNvSpPr/>
          <p:nvPr/>
        </p:nvSpPr>
        <p:spPr>
          <a:xfrm>
            <a:off x="6553200" y="2209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Diamond 11"/>
          <p:cNvSpPr/>
          <p:nvPr/>
        </p:nvSpPr>
        <p:spPr>
          <a:xfrm>
            <a:off x="4800600" y="2514600"/>
            <a:ext cx="3733800" cy="12192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وجود نقص در مدارک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5400000">
            <a:off x="4445977" y="2945423"/>
            <a:ext cx="293076" cy="345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52400" y="2667000"/>
            <a:ext cx="4191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رفع نقص مدارک و مشخصات و ارسال مجدد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توسط متقاضی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2159977" y="1828801"/>
            <a:ext cx="293076" cy="700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Down Arrow 18"/>
          <p:cNvSpPr/>
          <p:nvPr/>
        </p:nvSpPr>
        <p:spPr>
          <a:xfrm rot="16200000">
            <a:off x="3053864" y="756138"/>
            <a:ext cx="293076" cy="182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4357083" y="2590800"/>
            <a:ext cx="4876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بلی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3657600"/>
            <a:ext cx="53251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خیر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41148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بررسی مدارک</a:t>
            </a:r>
          </a:p>
          <a:p>
            <a:pPr algn="ctr"/>
            <a:r>
              <a:rPr lang="fa-IR" sz="2400" b="1" dirty="0" smtClean="0">
                <a:cs typeface="B Nazanin" pitchFamily="2" charset="-78"/>
              </a:rPr>
              <a:t>توسط واحد انشعابات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6553200" y="3810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Down Arrow 23"/>
          <p:cNvSpPr/>
          <p:nvPr/>
        </p:nvSpPr>
        <p:spPr>
          <a:xfrm>
            <a:off x="6553200" y="5105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25" name="Rectangle 24"/>
          <p:cNvSpPr/>
          <p:nvPr/>
        </p:nvSpPr>
        <p:spPr>
          <a:xfrm>
            <a:off x="4572000" y="54102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تایید مدارک و مشخصات</a:t>
            </a:r>
          </a:p>
          <a:p>
            <a:pPr algn="ctr"/>
            <a:r>
              <a:rPr lang="fa-IR" sz="2400" b="1" dirty="0" smtClean="0">
                <a:cs typeface="B Nazanin" pitchFamily="2" charset="-78"/>
              </a:rPr>
              <a:t>ارجاع به ناظر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6553200" y="64135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28" name="Cloud Callout 27"/>
          <p:cNvSpPr/>
          <p:nvPr/>
        </p:nvSpPr>
        <p:spPr>
          <a:xfrm>
            <a:off x="228600" y="4038600"/>
            <a:ext cx="3962400" cy="2286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قابل توجه اینکه </a:t>
            </a:r>
          </a:p>
          <a:p>
            <a:pPr algn="ctr"/>
            <a:r>
              <a:rPr lang="fa-I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متقاضی میتواند با وارد کردن کد رهگیری در جریان مراحل مختلف کار قرار بگیرد</a:t>
            </a:r>
            <a:endParaRPr lang="fa-I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سامانه درخواست نصب علمک شرکت گاز استان گلستان</a:t>
            </a:r>
            <a:b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endParaRPr kumimoji="0" lang="fa-IR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0668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ثبت گزارش ناظر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95800" y="20701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7" name="Diamond 6"/>
          <p:cNvSpPr/>
          <p:nvPr/>
        </p:nvSpPr>
        <p:spPr>
          <a:xfrm>
            <a:off x="3276600" y="2438400"/>
            <a:ext cx="2667000" cy="13716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وجود شبکه در محل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95800" y="38862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124200" y="4178300"/>
            <a:ext cx="29718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ثبت اطلاعات تکمیلی ناظر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95800" y="5181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11" name="Rectangle 10"/>
          <p:cNvSpPr/>
          <p:nvPr/>
        </p:nvSpPr>
        <p:spPr>
          <a:xfrm>
            <a:off x="3124200" y="5524500"/>
            <a:ext cx="29718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تولید نامه استعلام</a:t>
            </a:r>
          </a:p>
          <a:p>
            <a:pPr algn="ctr"/>
            <a:r>
              <a:rPr lang="fa-IR" sz="1600" b="1" dirty="0" smtClean="0">
                <a:cs typeface="B Nazanin" pitchFamily="2" charset="-78"/>
              </a:rPr>
              <a:t>(شهرداری، مخابرات، آب و فاضلاب و ...)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495800" y="6527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13" name="Down Arrow 12"/>
          <p:cNvSpPr/>
          <p:nvPr/>
        </p:nvSpPr>
        <p:spPr>
          <a:xfrm rot="5400000">
            <a:off x="2159977" y="2183423"/>
            <a:ext cx="293076" cy="1869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362290" y="2590800"/>
            <a:ext cx="225895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خیر- عدم امکان توسعه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181100" y="31623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304800" y="3581400"/>
            <a:ext cx="1981200" cy="1219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Nazanin" pitchFamily="2" charset="-78"/>
              </a:rPr>
              <a:t>پایان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18" name="Down Arrow 17"/>
          <p:cNvSpPr/>
          <p:nvPr/>
        </p:nvSpPr>
        <p:spPr>
          <a:xfrm rot="16200000">
            <a:off x="6802315" y="2189285"/>
            <a:ext cx="304800" cy="1869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/>
          </a:p>
        </p:txBody>
      </p:sp>
      <p:sp>
        <p:nvSpPr>
          <p:cNvPr id="19" name="TextBox 18"/>
          <p:cNvSpPr txBox="1"/>
          <p:nvPr/>
        </p:nvSpPr>
        <p:spPr>
          <a:xfrm>
            <a:off x="6046848" y="2590800"/>
            <a:ext cx="234711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fa-IR" sz="2000" b="1" dirty="0" smtClean="0">
                <a:cs typeface="B Nazanin" pitchFamily="2" charset="-78"/>
              </a:rPr>
              <a:t>خیر- وجود امکان توسعه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16700" y="3581400"/>
            <a:ext cx="25273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ارجاع به واحد فنی و مهندسی جهت ایجاد پیمان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7835900" y="3200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TextBox 21"/>
          <p:cNvSpPr txBox="1"/>
          <p:nvPr/>
        </p:nvSpPr>
        <p:spPr>
          <a:xfrm>
            <a:off x="3962400" y="3733800"/>
            <a:ext cx="4876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بلی</a:t>
            </a:r>
            <a:endParaRPr lang="fa-IR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سامانه درخواست نصب علمک شرکت گاز استان گلستان</a:t>
            </a:r>
            <a:b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endParaRPr kumimoji="0" lang="fa-IR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549400"/>
            <a:ext cx="4191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دریافت نامه استعلام توسط متقاضی و آپلود پاسخ نامه های استعلام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95800" y="2540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2514600" y="29083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تایید مدارک ارسالی توسط واحد انشعابات</a:t>
            </a:r>
          </a:p>
        </p:txBody>
      </p:sp>
      <p:sp>
        <p:nvSpPr>
          <p:cNvPr id="8" name="Down Arrow 7"/>
          <p:cNvSpPr/>
          <p:nvPr/>
        </p:nvSpPr>
        <p:spPr>
          <a:xfrm>
            <a:off x="4495800" y="3911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2514600" y="42545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تعیین نوبت نصب علمک و اعلام به متقاضی</a:t>
            </a: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95800" y="5257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سامانه درخواست نصب علمک شرکت گاز استان گلستان</a:t>
            </a:r>
            <a:br>
              <a:rPr kumimoji="0" lang="fa-IR" sz="20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endParaRPr kumimoji="0" lang="fa-IR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4478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ارائه کار به پیمانکار</a:t>
            </a:r>
          </a:p>
          <a:p>
            <a:pPr algn="ctr"/>
            <a:r>
              <a:rPr lang="fa-IR" sz="2400" b="1" dirty="0" smtClean="0">
                <a:cs typeface="B Nazanin" pitchFamily="2" charset="-78"/>
              </a:rPr>
              <a:t>و ثبت مشخصات پیمانکار</a:t>
            </a: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95800" y="24511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2514600" y="2819400"/>
            <a:ext cx="4191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ثبت مشخصات علمک</a:t>
            </a: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95800" y="38227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dirty="0"/>
          </a:p>
        </p:txBody>
      </p:sp>
      <p:sp>
        <p:nvSpPr>
          <p:cNvPr id="10" name="Oval 9"/>
          <p:cNvSpPr/>
          <p:nvPr/>
        </p:nvSpPr>
        <p:spPr>
          <a:xfrm>
            <a:off x="2438400" y="4254500"/>
            <a:ext cx="4267200" cy="1219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Nazanin" pitchFamily="2" charset="-78"/>
              </a:rPr>
              <a:t>پایان عملیات درخواست نصب علمک</a:t>
            </a:r>
            <a:endParaRPr lang="fa-IR" sz="28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uiExpand="1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209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Franklin Gothic Book</vt:lpstr>
      <vt:lpstr>Tahoma</vt:lpstr>
      <vt:lpstr>Arial</vt:lpstr>
      <vt:lpstr>Franklin Gothic Medium</vt:lpstr>
      <vt:lpstr>Wingdings 2</vt:lpstr>
      <vt:lpstr>Calibri</vt:lpstr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2013-07-18T08:06:34Z</dcterms:created>
  <dcterms:modified xsi:type="dcterms:W3CDTF">2013-07-18T09:10:03Z</dcterms:modified>
</cp:coreProperties>
</file>